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5" d="100"/>
          <a:sy n="75" d="100"/>
        </p:scale>
        <p:origin x="186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0B1CA-3AAC-445B-96F7-BAE588BFB7FC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4BB97-2FFF-442A-A823-8F0FD3915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376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0B1CA-3AAC-445B-96F7-BAE588BFB7FC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4BB97-2FFF-442A-A823-8F0FD3915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483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0B1CA-3AAC-445B-96F7-BAE588BFB7FC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4BB97-2FFF-442A-A823-8F0FD3915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789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0B1CA-3AAC-445B-96F7-BAE588BFB7FC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4BB97-2FFF-442A-A823-8F0FD3915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215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0B1CA-3AAC-445B-96F7-BAE588BFB7FC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4BB97-2FFF-442A-A823-8F0FD3915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776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0B1CA-3AAC-445B-96F7-BAE588BFB7FC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4BB97-2FFF-442A-A823-8F0FD3915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119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0B1CA-3AAC-445B-96F7-BAE588BFB7FC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4BB97-2FFF-442A-A823-8F0FD3915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908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0B1CA-3AAC-445B-96F7-BAE588BFB7FC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4BB97-2FFF-442A-A823-8F0FD3915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734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0B1CA-3AAC-445B-96F7-BAE588BFB7FC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4BB97-2FFF-442A-A823-8F0FD3915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902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0B1CA-3AAC-445B-96F7-BAE588BFB7FC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4BB97-2FFF-442A-A823-8F0FD3915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566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0B1CA-3AAC-445B-96F7-BAE588BFB7FC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4BB97-2FFF-442A-A823-8F0FD3915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25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0B1CA-3AAC-445B-96F7-BAE588BFB7FC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4BB97-2FFF-442A-A823-8F0FD3915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65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FFFF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Massive Transfusion Protocol (</a:t>
            </a:r>
            <a:r>
              <a:rPr lang="en-US" dirty="0" err="1" smtClean="0"/>
              <a:t>MTP</a:t>
            </a:r>
            <a:r>
              <a:rPr lang="en-US" dirty="0" smtClean="0"/>
              <a:t>) vs Emergency Release of Blood Products at GW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23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Similarities between </a:t>
            </a:r>
            <a:r>
              <a:rPr lang="en-US" dirty="0" err="1" smtClean="0"/>
              <a:t>MTP</a:t>
            </a:r>
            <a:r>
              <a:rPr lang="en-US" dirty="0" smtClean="0"/>
              <a:t> and emergency release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are orders for the blood bank to immediately release blood products</a:t>
            </a:r>
          </a:p>
          <a:p>
            <a:r>
              <a:rPr lang="en-US" dirty="0" smtClean="0"/>
              <a:t>A type/screen or type/cross is NOT needed to release blood products</a:t>
            </a:r>
          </a:p>
          <a:p>
            <a:r>
              <a:rPr lang="en-US" dirty="0" smtClean="0"/>
              <a:t>A type/cross specimen should be sent ASAP so specific products can be dispensed</a:t>
            </a:r>
          </a:p>
          <a:p>
            <a:pPr lvl="1"/>
            <a:r>
              <a:rPr lang="en-US" dirty="0" smtClean="0"/>
              <a:t>We have run out of type O blood in the past when a type/cross was never sent</a:t>
            </a:r>
          </a:p>
          <a:p>
            <a:r>
              <a:rPr lang="en-US" dirty="0" smtClean="0"/>
              <a:t>Both are orders to dispense products. A separate order is needed to actually transfuse the products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546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0361" y="104775"/>
            <a:ext cx="11122826" cy="1325563"/>
          </a:xfrm>
        </p:spPr>
        <p:txBody>
          <a:bodyPr/>
          <a:lstStyle/>
          <a:p>
            <a:r>
              <a:rPr lang="en-US" dirty="0" smtClean="0"/>
              <a:t>Placing the order is PAPER based (NOT CERNER)</a:t>
            </a:r>
            <a:endParaRPr lang="en-US" dirty="0"/>
          </a:p>
        </p:txBody>
      </p:sp>
      <p:pic>
        <p:nvPicPr>
          <p:cNvPr id="14" name="Content Placeholder 13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191122" y="1027906"/>
            <a:ext cx="4315876" cy="5664201"/>
          </a:xfrm>
          <a:prstGeom prst="rect">
            <a:avLst/>
          </a:prstGeom>
        </p:spPr>
      </p:pic>
      <p:pic>
        <p:nvPicPr>
          <p:cNvPr id="11" name="Content Placeholder 10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748777" y="1027906"/>
            <a:ext cx="4417426" cy="574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026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39788" y="127262"/>
            <a:ext cx="10745754" cy="721151"/>
          </a:xfrm>
        </p:spPr>
        <p:txBody>
          <a:bodyPr/>
          <a:lstStyle/>
          <a:p>
            <a:r>
              <a:rPr lang="en-US" dirty="0" smtClean="0"/>
              <a:t>Differences between </a:t>
            </a:r>
            <a:r>
              <a:rPr lang="en-US" dirty="0" err="1" smtClean="0"/>
              <a:t>MTP</a:t>
            </a:r>
            <a:r>
              <a:rPr lang="en-US" dirty="0" smtClean="0"/>
              <a:t> and emergency release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5460509"/>
          </a:xfrm>
        </p:spPr>
        <p:txBody>
          <a:bodyPr>
            <a:normAutofit/>
          </a:bodyPr>
          <a:lstStyle/>
          <a:p>
            <a:r>
              <a:rPr lang="en-US" b="1" u="sng" dirty="0" err="1" smtClean="0"/>
              <a:t>MTP</a:t>
            </a:r>
            <a:r>
              <a:rPr lang="en-US" b="1" u="sng" dirty="0" smtClean="0"/>
              <a:t>:</a:t>
            </a:r>
          </a:p>
          <a:p>
            <a:pPr lvl="1"/>
            <a:r>
              <a:rPr lang="en-US" dirty="0" smtClean="0"/>
              <a:t>Products to be dispensed are FIXED</a:t>
            </a:r>
          </a:p>
          <a:p>
            <a:pPr lvl="1"/>
            <a:r>
              <a:rPr lang="en-US" dirty="0" smtClean="0"/>
              <a:t>You CANNOT change the order or customize it</a:t>
            </a:r>
          </a:p>
          <a:p>
            <a:pPr lvl="1"/>
            <a:r>
              <a:rPr lang="en-US" dirty="0" smtClean="0"/>
              <a:t>You only have to sign the form and send it to the blood bank</a:t>
            </a:r>
          </a:p>
          <a:p>
            <a:pPr lvl="1"/>
            <a:r>
              <a:rPr lang="en-US" dirty="0" smtClean="0"/>
              <a:t>CALL the blood bank to let them know </a:t>
            </a:r>
            <a:r>
              <a:rPr lang="en-US" dirty="0" err="1" smtClean="0"/>
              <a:t>MTP</a:t>
            </a:r>
            <a:r>
              <a:rPr lang="en-US" dirty="0" smtClean="0"/>
              <a:t> is being activated</a:t>
            </a:r>
          </a:p>
          <a:p>
            <a:pPr lvl="1"/>
            <a:r>
              <a:rPr lang="en-US" dirty="0" smtClean="0"/>
              <a:t>CALL the blood bank to de-activate </a:t>
            </a:r>
            <a:r>
              <a:rPr lang="en-US" dirty="0" err="1" smtClean="0"/>
              <a:t>MTP</a:t>
            </a:r>
            <a:r>
              <a:rPr lang="en-US" dirty="0" smtClean="0"/>
              <a:t> so they stop preparing products (and wasting what you don’t use)</a:t>
            </a:r>
            <a:endParaRPr lang="en-US" dirty="0"/>
          </a:p>
        </p:txBody>
      </p:sp>
      <p:pic>
        <p:nvPicPr>
          <p:cNvPr id="11" name="Content Placeholder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777" y="1027906"/>
            <a:ext cx="4417426" cy="574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Emergency Release</a:t>
            </a:r>
          </a:p>
          <a:p>
            <a:r>
              <a:rPr lang="en-US" dirty="0" smtClean="0"/>
              <a:t>Need to specify which products you want and how much</a:t>
            </a:r>
            <a:endParaRPr lang="en-US" dirty="0"/>
          </a:p>
        </p:txBody>
      </p:sp>
      <p:pic>
        <p:nvPicPr>
          <p:cNvPr id="10" name="Content Placeholder 13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553647" y="848413"/>
            <a:ext cx="4315876" cy="5664201"/>
          </a:xfrm>
          <a:prstGeom prst="rect">
            <a:avLst/>
          </a:prstGeom>
        </p:spPr>
      </p:pic>
      <p:sp>
        <p:nvSpPr>
          <p:cNvPr id="11" name="Title 6"/>
          <p:cNvSpPr>
            <a:spLocks noGrp="1"/>
          </p:cNvSpPr>
          <p:nvPr>
            <p:ph type="title"/>
          </p:nvPr>
        </p:nvSpPr>
        <p:spPr>
          <a:xfrm>
            <a:off x="839788" y="127262"/>
            <a:ext cx="10745754" cy="721151"/>
          </a:xfrm>
        </p:spPr>
        <p:txBody>
          <a:bodyPr/>
          <a:lstStyle/>
          <a:p>
            <a:r>
              <a:rPr lang="en-US" dirty="0" smtClean="0"/>
              <a:t>Differences between </a:t>
            </a:r>
            <a:r>
              <a:rPr lang="en-US" dirty="0" err="1" smtClean="0"/>
              <a:t>MTP</a:t>
            </a:r>
            <a:r>
              <a:rPr lang="en-US" dirty="0" smtClean="0"/>
              <a:t> and emergency release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31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MTP</a:t>
            </a:r>
            <a:r>
              <a:rPr lang="en-US" dirty="0" smtClean="0"/>
              <a:t> and Emergency Release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Basically: if you want a lot of RBC and </a:t>
            </a:r>
            <a:r>
              <a:rPr lang="en-US" dirty="0" err="1" smtClean="0"/>
              <a:t>FFP</a:t>
            </a:r>
            <a:r>
              <a:rPr lang="en-US" dirty="0" smtClean="0"/>
              <a:t> in a near 1:1 ratio, order </a:t>
            </a:r>
            <a:r>
              <a:rPr lang="en-US" dirty="0" err="1" smtClean="0"/>
              <a:t>MTP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If you want to customize your transfusion regimen, use emergency release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355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221</Words>
  <Application>Microsoft Office PowerPoint</Application>
  <PresentationFormat>Widescreen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Massive Transfusion Protocol (MTP) vs Emergency Release of Blood Products at GW</vt:lpstr>
      <vt:lpstr>Similarities between MTP and emergency release</vt:lpstr>
      <vt:lpstr>Placing the order is PAPER based (NOT CERNER)</vt:lpstr>
      <vt:lpstr>Differences between MTP and emergency release</vt:lpstr>
      <vt:lpstr>Differences between MTP and emergency release</vt:lpstr>
      <vt:lpstr>MTP and Emergency Release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Massive Transfusion Protocol (MTP) vs Emergency Release of Blood Products at GW</dc:title>
  <dc:creator>Babak Sarani</dc:creator>
  <cp:lastModifiedBy>Christopher Junker</cp:lastModifiedBy>
  <cp:revision>3</cp:revision>
  <dcterms:created xsi:type="dcterms:W3CDTF">2014-06-19T01:14:01Z</dcterms:created>
  <dcterms:modified xsi:type="dcterms:W3CDTF">2014-06-20T17:47:27Z</dcterms:modified>
</cp:coreProperties>
</file>